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</p:sldMasterIdLst>
  <p:notesMasterIdLst>
    <p:notesMasterId r:id="rId4"/>
  </p:notesMasterIdLst>
  <p:handoutMasterIdLst>
    <p:handoutMasterId r:id="rId5"/>
  </p:handoutMasterIdLst>
  <p:sldIdLst>
    <p:sldId id="340" r:id="rId3"/>
  </p:sldIdLst>
  <p:sldSz cx="9144000" cy="6858000" type="screen4x3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DC"/>
    <a:srgbClr val="00AAD7"/>
    <a:srgbClr val="00A5DC"/>
    <a:srgbClr val="00A5D7"/>
    <a:srgbClr val="00A5D2"/>
    <a:srgbClr val="00AAD8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5" autoAdjust="0"/>
    <p:restoredTop sz="49526" autoAdjust="0"/>
  </p:normalViewPr>
  <p:slideViewPr>
    <p:cSldViewPr>
      <p:cViewPr varScale="1">
        <p:scale>
          <a:sx n="68" d="100"/>
          <a:sy n="68" d="100"/>
        </p:scale>
        <p:origin x="976" y="48"/>
      </p:cViewPr>
      <p:guideLst>
        <p:guide orient="horz" pos="3158"/>
        <p:guide pos="295"/>
      </p:guideLst>
    </p:cSldViewPr>
  </p:slideViewPr>
  <p:outlineViewPr>
    <p:cViewPr>
      <p:scale>
        <a:sx n="33" d="100"/>
        <a:sy n="33" d="100"/>
      </p:scale>
      <p:origin x="0" y="-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586" y="-11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62023AD9-3F59-45C3-9DE4-A0200EFEE78D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0A789269-558F-4337-B338-B47D77B06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4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358775" y="263525"/>
            <a:ext cx="1674813" cy="125571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276355" y="1602737"/>
            <a:ext cx="6762490" cy="727837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979041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360363" y="263525"/>
            <a:ext cx="1673225" cy="1254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3657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867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  <a:solidFill>
            <a:srgbClr val="59595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31922" y="6381328"/>
            <a:ext cx="914400" cy="3747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j-lt"/>
          <a:ea typeface="Arial Black"/>
          <a:cs typeface="Arial Black"/>
          <a:sym typeface="Arial Black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763360" marR="0" indent="-3061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1200150" marR="0" indent="-28575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1714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21717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2628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30861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35433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4000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42110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631"/>
            <a:ext cx="9144000" cy="706089"/>
          </a:xfrm>
        </p:spPr>
        <p:txBody>
          <a:bodyPr/>
          <a:lstStyle/>
          <a:p>
            <a:r>
              <a:rPr lang="en-US" dirty="0"/>
              <a:t>What Did You Say?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A15BB402-4942-68CD-E968-8BEF19705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793844"/>
              </p:ext>
            </p:extLst>
          </p:nvPr>
        </p:nvGraphicFramePr>
        <p:xfrm>
          <a:off x="415924" y="1129098"/>
          <a:ext cx="8306730" cy="5180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8084">
                  <a:extLst>
                    <a:ext uri="{9D8B030D-6E8A-4147-A177-3AD203B41FA5}">
                      <a16:colId xmlns:a16="http://schemas.microsoft.com/office/drawing/2014/main" val="2291801842"/>
                    </a:ext>
                  </a:extLst>
                </a:gridCol>
                <a:gridCol w="4078646">
                  <a:extLst>
                    <a:ext uri="{9D8B030D-6E8A-4147-A177-3AD203B41FA5}">
                      <a16:colId xmlns:a16="http://schemas.microsoft.com/office/drawing/2014/main" val="3721542183"/>
                    </a:ext>
                  </a:extLst>
                </a:gridCol>
              </a:tblGrid>
              <a:tr h="51802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br>
                        <a:rPr lang="en-US" sz="1600" b="1" i="0" u="none" strike="noStrike" baseline="0" dirty="0"/>
                      </a:br>
                      <a:r>
                        <a:rPr lang="en-US" sz="1600" b="1" i="0" u="none" strike="noStrike" baseline="0" dirty="0"/>
                        <a:t>Good things come </a:t>
                      </a:r>
                      <a:br>
                        <a:rPr lang="en-US" sz="1600" b="1" i="0" u="none" strike="noStrike" baseline="0" dirty="0"/>
                      </a:br>
                      <a:br>
                        <a:rPr lang="en-US" sz="1600" b="1" i="0" u="none" strike="noStrike" baseline="0" dirty="0"/>
                      </a:br>
                      <a:r>
                        <a:rPr lang="en-US" sz="1600" b="1" i="0" u="none" strike="noStrike" baseline="0" dirty="0"/>
                        <a:t>Discipline is just choosing between </a:t>
                      </a:r>
                      <a:r>
                        <a:rPr lang="en-CA" sz="1600" b="1" i="0" u="none" strike="noStrike" baseline="0" dirty="0"/>
                        <a:t>what you want now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/>
                        <a:t>Short term pain, 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/>
                        <a:t>One half of knowing what you want, 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/>
                        <a:t>Keep your eye 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/>
                        <a:t>You do what you have to do,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/>
                        <a:t>Vision without action is a daydream. 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/>
                        <a:t>Goals are dreams 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/>
                        <a:t>One half of knowing what you want, </a:t>
                      </a:r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CA" sz="1600" b="1" i="0" u="none" strike="noStrike" baseline="0" dirty="0">
                          <a:solidFill>
                            <a:schemeClr val="tx1"/>
                          </a:solidFill>
                        </a:rPr>
                        <a:t>on the prize.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br>
                        <a:rPr lang="en-CA" sz="1600" b="1" i="0" u="none" strike="noStrike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  <a:t>is knowing what you must give up </a:t>
                      </a:r>
                      <a:r>
                        <a:rPr lang="en-CA" sz="1600" b="1" i="0" u="none" strike="noStrike" baseline="0" dirty="0">
                          <a:solidFill>
                            <a:schemeClr val="tx1"/>
                          </a:solidFill>
                        </a:rPr>
                        <a:t>before you get it.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  <a:t>Action without vision is a </a:t>
                      </a:r>
                      <a:r>
                        <a:rPr lang="en-CA" sz="1600" b="1" i="0" u="none" strike="noStrike" baseline="0" dirty="0">
                          <a:solidFill>
                            <a:schemeClr val="tx1"/>
                          </a:solidFill>
                        </a:rPr>
                        <a:t>nightmare.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  <a:t>and what you want most.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  <a:t>to those who wait.</a:t>
                      </a:r>
                      <a:b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</a:br>
                      <a:b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  <a:t>is knowing what you must give up </a:t>
                      </a:r>
                      <a:r>
                        <a:rPr lang="en-CA" sz="1600" b="1" i="0" u="none" strike="noStrike" baseline="0" dirty="0">
                          <a:solidFill>
                            <a:schemeClr val="tx1"/>
                          </a:solidFill>
                        </a:rPr>
                        <a:t>before you get it.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  <a:t>with deadlines.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  <a:t>to do what you want to do.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</a:rPr>
                        <a:t>long term gain.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13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94125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lour Palette 1 - ESDC-Service Canad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68016</TotalTime>
  <Words>125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Colour Palette 1 - ESDC-Service Canada</vt:lpstr>
      <vt:lpstr>Custom Design</vt:lpstr>
      <vt:lpstr>What Did You Say?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It Up Toolkit Skills for Success</dc:title>
  <dc:creator>Heather MacTaggart</dc:creator>
  <cp:lastModifiedBy>May Lay</cp:lastModifiedBy>
  <cp:revision>472</cp:revision>
  <cp:lastPrinted>2021-08-11T20:57:03Z</cp:lastPrinted>
  <dcterms:modified xsi:type="dcterms:W3CDTF">2022-06-28T15:17:26Z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f1469a-2c2a-4aee-b92b-090d4c5468ff_Enabled">
    <vt:lpwstr>true</vt:lpwstr>
  </property>
  <property fmtid="{D5CDD505-2E9C-101B-9397-08002B2CF9AE}" pid="3" name="MSIP_Label_38f1469a-2c2a-4aee-b92b-090d4c5468ff_SetDate">
    <vt:lpwstr>2022-02-23T18:16:30Z</vt:lpwstr>
  </property>
  <property fmtid="{D5CDD505-2E9C-101B-9397-08002B2CF9AE}" pid="4" name="MSIP_Label_38f1469a-2c2a-4aee-b92b-090d4c5468ff_Method">
    <vt:lpwstr>Standard</vt:lpwstr>
  </property>
  <property fmtid="{D5CDD505-2E9C-101B-9397-08002B2CF9AE}" pid="5" name="MSIP_Label_38f1469a-2c2a-4aee-b92b-090d4c5468ff_Name">
    <vt:lpwstr>Confidential - Unmarked</vt:lpwstr>
  </property>
  <property fmtid="{D5CDD505-2E9C-101B-9397-08002B2CF9AE}" pid="6" name="MSIP_Label_38f1469a-2c2a-4aee-b92b-090d4c5468ff_SiteId">
    <vt:lpwstr>2a6e6092-73e4-4752-b1a5-477a17f5056d</vt:lpwstr>
  </property>
  <property fmtid="{D5CDD505-2E9C-101B-9397-08002B2CF9AE}" pid="7" name="MSIP_Label_38f1469a-2c2a-4aee-b92b-090d4c5468ff_ActionId">
    <vt:lpwstr>db1bfbef-b67a-4ff8-84e2-f2d39d5fd99e</vt:lpwstr>
  </property>
  <property fmtid="{D5CDD505-2E9C-101B-9397-08002B2CF9AE}" pid="8" name="MSIP_Label_38f1469a-2c2a-4aee-b92b-090d4c5468ff_ContentBits">
    <vt:lpwstr>0</vt:lpwstr>
  </property>
</Properties>
</file>