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2" r:id="rId2"/>
  </p:sldMasterIdLst>
  <p:notesMasterIdLst>
    <p:notesMasterId r:id="rId4"/>
  </p:notesMasterIdLst>
  <p:handoutMasterIdLst>
    <p:handoutMasterId r:id="rId5"/>
  </p:handoutMasterIdLst>
  <p:sldIdLst>
    <p:sldId id="341" r:id="rId3"/>
  </p:sldIdLst>
  <p:sldSz cx="9144000" cy="6858000" type="screen4x3"/>
  <p:notesSz cx="7315200" cy="96012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3158" userDrawn="1">
          <p15:clr>
            <a:srgbClr val="A4A3A4"/>
          </p15:clr>
        </p15:guide>
        <p15:guide id="2" pos="29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ADC"/>
    <a:srgbClr val="00AAD7"/>
    <a:srgbClr val="00A5DC"/>
    <a:srgbClr val="00A5D7"/>
    <a:srgbClr val="00A5D2"/>
    <a:srgbClr val="00AAD8"/>
    <a:srgbClr val="00AA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55" autoAdjust="0"/>
    <p:restoredTop sz="49526" autoAdjust="0"/>
  </p:normalViewPr>
  <p:slideViewPr>
    <p:cSldViewPr>
      <p:cViewPr varScale="1">
        <p:scale>
          <a:sx n="68" d="100"/>
          <a:sy n="68" d="100"/>
        </p:scale>
        <p:origin x="976" y="48"/>
      </p:cViewPr>
      <p:guideLst>
        <p:guide orient="horz" pos="3158"/>
        <p:guide pos="295"/>
      </p:guideLst>
    </p:cSldViewPr>
  </p:slideViewPr>
  <p:outlineViewPr>
    <p:cViewPr>
      <p:scale>
        <a:sx n="33" d="100"/>
        <a:sy n="33" d="100"/>
      </p:scale>
      <p:origin x="0" y="-5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2586" y="-114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2962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fld id="{62023AD9-3F59-45C3-9DE4-A0200EFEE78D}" type="datetimeFigureOut">
              <a:rPr lang="en-US" smtClean="0"/>
              <a:pPr/>
              <a:t>6/28/2022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2962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0A789269-558F-4337-B338-B47D77B068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340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 noRot="1" noChangeAspect="1"/>
          </p:cNvSpPr>
          <p:nvPr>
            <p:ph type="sldImg"/>
          </p:nvPr>
        </p:nvSpPr>
        <p:spPr>
          <a:xfrm>
            <a:off x="358775" y="263525"/>
            <a:ext cx="1674813" cy="1255713"/>
          </a:xfrm>
          <a:prstGeom prst="rect">
            <a:avLst/>
          </a:prstGeom>
        </p:spPr>
        <p:txBody>
          <a:bodyPr lIns="96653" tIns="48327" rIns="96653" bIns="48327"/>
          <a:lstStyle/>
          <a:p>
            <a:endParaRPr/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276355" y="1602737"/>
            <a:ext cx="6762490" cy="7278373"/>
          </a:xfrm>
          <a:prstGeom prst="rect">
            <a:avLst/>
          </a:prstGeom>
        </p:spPr>
        <p:txBody>
          <a:bodyPr lIns="96653" tIns="48327" rIns="96653" bIns="48327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4979041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Calibri"/>
      </a:defRPr>
    </a:lvl1pPr>
    <a:lvl2pPr indent="228600" defTabSz="457200" latinLnBrk="0">
      <a:defRPr sz="1200">
        <a:latin typeface="+mj-lt"/>
        <a:ea typeface="+mj-ea"/>
        <a:cs typeface="+mj-cs"/>
        <a:sym typeface="Calibri"/>
      </a:defRPr>
    </a:lvl2pPr>
    <a:lvl3pPr indent="457200" defTabSz="457200" latinLnBrk="0">
      <a:defRPr sz="1200">
        <a:latin typeface="+mj-lt"/>
        <a:ea typeface="+mj-ea"/>
        <a:cs typeface="+mj-cs"/>
        <a:sym typeface="Calibri"/>
      </a:defRPr>
    </a:lvl3pPr>
    <a:lvl4pPr indent="685800" defTabSz="457200" latinLnBrk="0">
      <a:defRPr sz="1200">
        <a:latin typeface="+mj-lt"/>
        <a:ea typeface="+mj-ea"/>
        <a:cs typeface="+mj-cs"/>
        <a:sym typeface="Calibri"/>
      </a:defRPr>
    </a:lvl4pPr>
    <a:lvl5pPr indent="914400" defTabSz="457200" latinLnBrk="0">
      <a:defRPr sz="1200">
        <a:latin typeface="+mj-lt"/>
        <a:ea typeface="+mj-ea"/>
        <a:cs typeface="+mj-cs"/>
        <a:sym typeface="Calibri"/>
      </a:defRPr>
    </a:lvl5pPr>
    <a:lvl6pPr indent="1143000" defTabSz="457200" latinLnBrk="0">
      <a:defRPr sz="1200">
        <a:latin typeface="+mj-lt"/>
        <a:ea typeface="+mj-ea"/>
        <a:cs typeface="+mj-cs"/>
        <a:sym typeface="Calibri"/>
      </a:defRPr>
    </a:lvl6pPr>
    <a:lvl7pPr indent="1371600" defTabSz="457200" latinLnBrk="0">
      <a:defRPr sz="1200">
        <a:latin typeface="+mj-lt"/>
        <a:ea typeface="+mj-ea"/>
        <a:cs typeface="+mj-cs"/>
        <a:sym typeface="Calibri"/>
      </a:defRPr>
    </a:lvl7pPr>
    <a:lvl8pPr indent="1600200" defTabSz="457200" latinLnBrk="0">
      <a:defRPr sz="1200">
        <a:latin typeface="+mj-lt"/>
        <a:ea typeface="+mj-ea"/>
        <a:cs typeface="+mj-cs"/>
        <a:sym typeface="Calibri"/>
      </a:defRPr>
    </a:lvl8pPr>
    <a:lvl9pPr indent="1828800" defTabSz="4572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 noRot="1" noChangeAspect="1"/>
          </p:cNvSpPr>
          <p:nvPr>
            <p:ph type="sldImg"/>
          </p:nvPr>
        </p:nvSpPr>
        <p:spPr>
          <a:xfrm>
            <a:off x="360363" y="263525"/>
            <a:ext cx="1673225" cy="1254125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6" name="Shape 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495819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Text"/>
          <p:cNvSpPr txBox="1">
            <a:spLocks noGrp="1"/>
          </p:cNvSpPr>
          <p:nvPr>
            <p:ph type="title"/>
          </p:nvPr>
        </p:nvSpPr>
        <p:spPr>
          <a:xfrm>
            <a:off x="0" y="197767"/>
            <a:ext cx="9144000" cy="705600"/>
          </a:xfrm>
          <a:prstGeom prst="rect">
            <a:avLst/>
          </a:prstGeom>
        </p:spPr>
        <p:txBody>
          <a:bodyPr/>
          <a:lstStyle/>
          <a:p>
            <a:r>
              <a:rPr dirty="0"/>
              <a:t>Title Text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58671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0" y="197767"/>
            <a:ext cx="9144000" cy="705600"/>
          </a:xfrm>
          <a:prstGeom prst="rect">
            <a:avLst/>
          </a:prstGeom>
          <a:solidFill>
            <a:srgbClr val="595959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4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4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131922" y="6381328"/>
            <a:ext cx="914400" cy="37475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</p:sldLayoutIdLst>
  <p:transition spd="med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+mj-lt"/>
          <a:ea typeface="Arial Black"/>
          <a:cs typeface="Arial Black"/>
          <a:sym typeface="Arial Black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Arial Black"/>
          <a:ea typeface="Arial Black"/>
          <a:cs typeface="Arial Black"/>
          <a:sym typeface="Arial Black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Arial Black"/>
          <a:ea typeface="Arial Black"/>
          <a:cs typeface="Arial Black"/>
          <a:sym typeface="Arial Black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Arial Black"/>
          <a:ea typeface="Arial Black"/>
          <a:cs typeface="Arial Black"/>
          <a:sym typeface="Arial Black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Arial Black"/>
          <a:ea typeface="Arial Black"/>
          <a:cs typeface="Arial Black"/>
          <a:sym typeface="Arial Black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Arial Black"/>
          <a:ea typeface="Arial Black"/>
          <a:cs typeface="Arial Black"/>
          <a:sym typeface="Arial Black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Arial Black"/>
          <a:ea typeface="Arial Black"/>
          <a:cs typeface="Arial Black"/>
          <a:sym typeface="Arial Black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Arial Black"/>
          <a:ea typeface="Arial Black"/>
          <a:cs typeface="Arial Black"/>
          <a:sym typeface="Arial Black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solidFill>
            <a:srgbClr val="FFFFFF"/>
          </a:solidFill>
          <a:effectLst>
            <a:outerShdw blurRad="38100" dist="38100" dir="2700000" rotWithShape="0">
              <a:srgbClr val="000000">
                <a:alpha val="43137"/>
              </a:srgbClr>
            </a:outerShdw>
          </a:effectLst>
          <a:uFillTx/>
          <a:latin typeface="Arial Black"/>
          <a:ea typeface="Arial Black"/>
          <a:cs typeface="Arial Black"/>
          <a:sym typeface="Arial Black"/>
        </a:defRPr>
      </a:lvl9pPr>
    </p:titleStyle>
    <p:bodyStyle>
      <a:lvl1pPr marL="0" marR="0" indent="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solidFill>
            <a:srgbClr val="000000"/>
          </a:solidFill>
          <a:uFillTx/>
          <a:latin typeface="Arial Black"/>
          <a:ea typeface="Arial Black"/>
          <a:cs typeface="Arial Black"/>
          <a:sym typeface="Arial Black"/>
        </a:defRPr>
      </a:lvl1pPr>
      <a:lvl2pPr marL="763360" marR="0" indent="-3061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000" b="0" i="0" u="none" strike="noStrike" cap="none" spc="0" baseline="0">
          <a:solidFill>
            <a:srgbClr val="000000"/>
          </a:solidFill>
          <a:uFillTx/>
          <a:latin typeface="Arial Black"/>
          <a:ea typeface="Arial Black"/>
          <a:cs typeface="Arial Black"/>
          <a:sym typeface="Arial Black"/>
        </a:defRPr>
      </a:lvl2pPr>
      <a:lvl3pPr marL="1200150" marR="0" indent="-28575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Arial Black"/>
          <a:ea typeface="Arial Black"/>
          <a:cs typeface="Arial Black"/>
          <a:sym typeface="Arial Black"/>
        </a:defRPr>
      </a:lvl3pPr>
      <a:lvl4pPr marL="17145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000" b="0" i="0" u="none" strike="noStrike" cap="none" spc="0" baseline="0">
          <a:solidFill>
            <a:srgbClr val="000000"/>
          </a:solidFill>
          <a:uFillTx/>
          <a:latin typeface="Arial Black"/>
          <a:ea typeface="Arial Black"/>
          <a:cs typeface="Arial Black"/>
          <a:sym typeface="Arial Black"/>
        </a:defRPr>
      </a:lvl4pPr>
      <a:lvl5pPr marL="21717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000" b="0" i="0" u="none" strike="noStrike" cap="none" spc="0" baseline="0">
          <a:solidFill>
            <a:srgbClr val="000000"/>
          </a:solidFill>
          <a:uFillTx/>
          <a:latin typeface="Arial Black"/>
          <a:ea typeface="Arial Black"/>
          <a:cs typeface="Arial Black"/>
          <a:sym typeface="Arial Black"/>
        </a:defRPr>
      </a:lvl5pPr>
      <a:lvl6pPr marL="2628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Arial Black"/>
          <a:ea typeface="Arial Black"/>
          <a:cs typeface="Arial Black"/>
          <a:sym typeface="Arial Black"/>
        </a:defRPr>
      </a:lvl6pPr>
      <a:lvl7pPr marL="30861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Arial Black"/>
          <a:ea typeface="Arial Black"/>
          <a:cs typeface="Arial Black"/>
          <a:sym typeface="Arial Black"/>
        </a:defRPr>
      </a:lvl7pPr>
      <a:lvl8pPr marL="35433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Arial Black"/>
          <a:ea typeface="Arial Black"/>
          <a:cs typeface="Arial Black"/>
          <a:sym typeface="Arial Black"/>
        </a:defRPr>
      </a:lvl8pPr>
      <a:lvl9pPr marL="40005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Arial Black"/>
          <a:ea typeface="Arial Black"/>
          <a:cs typeface="Arial Black"/>
          <a:sym typeface="Arial Black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9421106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2631"/>
            <a:ext cx="9144000" cy="706089"/>
          </a:xfrm>
        </p:spPr>
        <p:txBody>
          <a:bodyPr/>
          <a:lstStyle/>
          <a:p>
            <a:r>
              <a:rPr lang="en-US" dirty="0"/>
              <a:t>Time to Think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6263E8-8A87-3854-A396-3A43E9D094CC}"/>
              </a:ext>
            </a:extLst>
          </p:cNvPr>
          <p:cNvSpPr txBox="1"/>
          <p:nvPr/>
        </p:nvSpPr>
        <p:spPr>
          <a:xfrm>
            <a:off x="395536" y="1124744"/>
            <a:ext cx="8352928" cy="547842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n-US" sz="1600" b="0" i="0" u="none" strike="noStrike" baseline="0" dirty="0">
                <a:solidFill>
                  <a:schemeClr val="tx1"/>
                </a:solidFill>
                <a:latin typeface="Comic Sans MS" panose="030F0702030302020204" pitchFamily="66" charset="0"/>
              </a:rPr>
              <a:t>Good things come to those who wait. </a:t>
            </a:r>
            <a:r>
              <a:rPr lang="en-CA" sz="1600" b="0" i="1" u="none" strike="noStrike" baseline="0" dirty="0">
                <a:solidFill>
                  <a:schemeClr val="tx1"/>
                </a:solidFill>
                <a:latin typeface="Comic Sans MS" panose="030F0702030302020204" pitchFamily="66" charset="0"/>
              </a:rPr>
              <a:t>— Old adage</a:t>
            </a:r>
          </a:p>
          <a:p>
            <a:pPr algn="ctr"/>
            <a:endParaRPr lang="en-US" sz="16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600" b="0" i="0" u="none" strike="noStrike" baseline="0" dirty="0">
                <a:solidFill>
                  <a:schemeClr val="tx1"/>
                </a:solidFill>
                <a:latin typeface="Comic Sans MS" panose="030F0702030302020204" pitchFamily="66" charset="0"/>
              </a:rPr>
              <a:t>Short term pain, long term gain. </a:t>
            </a:r>
            <a:r>
              <a:rPr lang="en-CA" sz="1600" b="0" i="1" u="none" strike="noStrike" baseline="0" dirty="0">
                <a:solidFill>
                  <a:schemeClr val="tx1"/>
                </a:solidFill>
                <a:latin typeface="Comic Sans MS" panose="030F0702030302020204" pitchFamily="66" charset="0"/>
              </a:rPr>
              <a:t>— Unknown</a:t>
            </a:r>
          </a:p>
          <a:p>
            <a:pPr algn="ctr"/>
            <a:endParaRPr lang="en-US" sz="1600" b="0" i="0" u="none" strike="noStrike" baseline="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600" b="0" i="0" u="none" strike="noStrike" baseline="0" dirty="0">
                <a:solidFill>
                  <a:schemeClr val="tx1"/>
                </a:solidFill>
                <a:latin typeface="Comic Sans MS" panose="030F0702030302020204" pitchFamily="66" charset="0"/>
              </a:rPr>
              <a:t>Keep your eye on the prize. </a:t>
            </a:r>
            <a:r>
              <a:rPr lang="en-CA" sz="1600" b="0" i="1" u="none" strike="noStrike" baseline="0" dirty="0">
                <a:solidFill>
                  <a:schemeClr val="tx1"/>
                </a:solidFill>
                <a:latin typeface="Comic Sans MS" panose="030F0702030302020204" pitchFamily="66" charset="0"/>
              </a:rPr>
              <a:t>— Unknown</a:t>
            </a:r>
          </a:p>
          <a:p>
            <a:pPr algn="ctr"/>
            <a:endParaRPr lang="en-US" sz="1600" b="0" i="0" u="none" strike="noStrike" baseline="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600" b="0" i="0" u="none" strike="noStrike" baseline="0" dirty="0">
                <a:solidFill>
                  <a:schemeClr val="tx1"/>
                </a:solidFill>
                <a:latin typeface="Comic Sans MS" panose="030F0702030302020204" pitchFamily="66" charset="0"/>
              </a:rPr>
              <a:t>Vision without action is a daydream. Action without vision is a nightmare. </a:t>
            </a:r>
            <a:br>
              <a:rPr lang="en-US" sz="1600" b="0" i="0" u="none" strike="noStrike" baseline="0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en-CA" sz="1600" b="0" i="1" u="none" strike="noStrike" baseline="0" dirty="0">
                <a:solidFill>
                  <a:schemeClr val="tx1"/>
                </a:solidFill>
                <a:latin typeface="Comic Sans MS" panose="030F0702030302020204" pitchFamily="66" charset="0"/>
              </a:rPr>
              <a:t>— Japanese Proverb</a:t>
            </a:r>
          </a:p>
          <a:p>
            <a:pPr algn="ctr"/>
            <a:endParaRPr lang="en-US" sz="1600" b="0" i="0" u="none" strike="noStrike" baseline="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600" b="0" i="0" u="none" strike="noStrike" baseline="0" dirty="0">
                <a:solidFill>
                  <a:schemeClr val="tx1"/>
                </a:solidFill>
                <a:latin typeface="Comic Sans MS" panose="030F0702030302020204" pitchFamily="66" charset="0"/>
              </a:rPr>
              <a:t>One half of knowing what you want, is knowing what you must give up before you get it. </a:t>
            </a:r>
            <a:br>
              <a:rPr lang="en-US" sz="1600" b="0" i="0" u="none" strike="noStrike" baseline="0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en-CA" sz="1600" b="0" i="1" u="none" strike="noStrike" baseline="0" dirty="0">
                <a:solidFill>
                  <a:schemeClr val="tx1"/>
                </a:solidFill>
                <a:latin typeface="Comic Sans MS" panose="030F0702030302020204" pitchFamily="66" charset="0"/>
              </a:rPr>
              <a:t>— Sidney Howard</a:t>
            </a:r>
          </a:p>
          <a:p>
            <a:pPr algn="ctr"/>
            <a:endParaRPr lang="en-CA" sz="16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600" b="0" i="0" u="none" strike="noStrike" baseline="0" dirty="0">
                <a:latin typeface="Comic Sans MS" panose="030F0702030302020204" pitchFamily="66" charset="0"/>
              </a:rPr>
              <a:t>Discipline is just choosing between what you want now and what you want most. </a:t>
            </a:r>
            <a:br>
              <a:rPr lang="en-US" sz="1600" b="0" i="0" u="none" strike="noStrike" baseline="0" dirty="0">
                <a:latin typeface="Comic Sans MS" panose="030F0702030302020204" pitchFamily="66" charset="0"/>
              </a:rPr>
            </a:br>
            <a:r>
              <a:rPr lang="en-CA" sz="1600" b="0" i="1" u="none" strike="noStrike" baseline="0" dirty="0">
                <a:latin typeface="Comic Sans MS" panose="030F0702030302020204" pitchFamily="66" charset="0"/>
              </a:rPr>
              <a:t>— Augusta F. </a:t>
            </a:r>
            <a:r>
              <a:rPr lang="en-CA" sz="1600" b="0" i="1" u="none" strike="noStrike" baseline="0" dirty="0" err="1">
                <a:latin typeface="Comic Sans MS" panose="030F0702030302020204" pitchFamily="66" charset="0"/>
              </a:rPr>
              <a:t>Kantra</a:t>
            </a:r>
            <a:endParaRPr lang="en-CA" sz="1600" b="0" i="1" u="none" strike="noStrike" baseline="0" dirty="0">
              <a:latin typeface="Comic Sans MS" panose="030F0702030302020204" pitchFamily="66" charset="0"/>
            </a:endParaRPr>
          </a:p>
          <a:p>
            <a:pPr algn="ctr"/>
            <a:endParaRPr lang="en-CA" sz="1600" dirty="0">
              <a:latin typeface="Comic Sans MS" panose="030F0702030302020204" pitchFamily="66" charset="0"/>
            </a:endParaRPr>
          </a:p>
          <a:p>
            <a:pPr algn="ctr"/>
            <a:r>
              <a:rPr lang="en-US" sz="1600" b="0" i="0" u="none" strike="noStrike" baseline="0" dirty="0">
                <a:latin typeface="Comic Sans MS" panose="030F0702030302020204" pitchFamily="66" charset="0"/>
              </a:rPr>
              <a:t>One half of knowing what you want, is knowing what you must give up before you get it.</a:t>
            </a:r>
          </a:p>
          <a:p>
            <a:pPr algn="ctr"/>
            <a:r>
              <a:rPr lang="en-CA" sz="1600" b="0" i="1" u="none" strike="noStrike" baseline="0" dirty="0">
                <a:latin typeface="Comic Sans MS" panose="030F0702030302020204" pitchFamily="66" charset="0"/>
              </a:rPr>
              <a:t>— Sidney Howard</a:t>
            </a:r>
          </a:p>
          <a:p>
            <a:pPr algn="ctr"/>
            <a:endParaRPr lang="en-CA" sz="1600" dirty="0">
              <a:latin typeface="Comic Sans MS" panose="030F0702030302020204" pitchFamily="66" charset="0"/>
            </a:endParaRPr>
          </a:p>
          <a:p>
            <a:pPr algn="ctr"/>
            <a:r>
              <a:rPr lang="en-US" sz="1600" b="0" i="0" u="none" strike="noStrike" baseline="0" dirty="0">
                <a:latin typeface="Comic Sans MS" panose="030F0702030302020204" pitchFamily="66" charset="0"/>
              </a:rPr>
              <a:t>You do what you have to do, to do what you want to do. </a:t>
            </a:r>
            <a:r>
              <a:rPr lang="en-CA" sz="1600" b="0" i="1" u="none" strike="noStrike" baseline="0" dirty="0">
                <a:latin typeface="Comic Sans MS" panose="030F0702030302020204" pitchFamily="66" charset="0"/>
              </a:rPr>
              <a:t>— Patricia </a:t>
            </a:r>
            <a:r>
              <a:rPr lang="en-CA" sz="1600" b="0" i="1" u="none" strike="noStrike" baseline="0" dirty="0" err="1">
                <a:latin typeface="Comic Sans MS" panose="030F0702030302020204" pitchFamily="66" charset="0"/>
              </a:rPr>
              <a:t>Pripp</a:t>
            </a:r>
            <a:endParaRPr lang="en-US" sz="1600" b="0" i="1" u="none" strike="noStrike" baseline="0" dirty="0">
              <a:latin typeface="Comic Sans MS" panose="030F0702030302020204" pitchFamily="66" charset="0"/>
            </a:endParaRPr>
          </a:p>
          <a:p>
            <a:pPr algn="ctr"/>
            <a:endParaRPr lang="en-US" sz="1600" b="0" i="0" u="none" strike="noStrike" baseline="0" dirty="0">
              <a:latin typeface="Comic Sans MS" panose="030F0702030302020204" pitchFamily="66" charset="0"/>
            </a:endParaRPr>
          </a:p>
          <a:p>
            <a:pPr algn="ctr"/>
            <a:r>
              <a:rPr lang="en-US" sz="1600" b="0" i="0" u="none" strike="noStrike" baseline="0" dirty="0">
                <a:latin typeface="Comic Sans MS" panose="030F0702030302020204" pitchFamily="66" charset="0"/>
              </a:rPr>
              <a:t>Goals are dreams with deadlines. </a:t>
            </a:r>
            <a:r>
              <a:rPr lang="en-CA" sz="1600" b="0" i="1" u="none" strike="noStrike" baseline="0" dirty="0">
                <a:latin typeface="Comic Sans MS" panose="030F0702030302020204" pitchFamily="66" charset="0"/>
              </a:rPr>
              <a:t>— Diana Scharf Hunt</a:t>
            </a:r>
          </a:p>
          <a:p>
            <a:pPr algn="l"/>
            <a:endParaRPr lang="en-CA" sz="1400" b="0" i="0" u="none" strike="noStrike" baseline="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10034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Colour Palette 1 - ESDC-Service Canada">
  <a:themeElements>
    <a:clrScheme name="Colour Palette 1 - ESDC-Service Canad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olour Palette 1 - ESDC-Service Canad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olour Palette 1 - ESDC-Service Canada">
  <a:themeElements>
    <a:clrScheme name="Colour Palette 1 - ESDC-Service Canad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Colour Palette 1 - ESDC-Service Canada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Colour Palette 1 - ESDC-Service Canad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68016</TotalTime>
  <Words>148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Comic Sans MS</vt:lpstr>
      <vt:lpstr>Colour Palette 1 - ESDC-Service Canada</vt:lpstr>
      <vt:lpstr>Custom Design</vt:lpstr>
      <vt:lpstr>Time to Think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 It Up Toolkit Skills for Success</dc:title>
  <dc:creator>Heather MacTaggart</dc:creator>
  <cp:lastModifiedBy>May Lay</cp:lastModifiedBy>
  <cp:revision>472</cp:revision>
  <cp:lastPrinted>2021-08-11T20:57:03Z</cp:lastPrinted>
  <dcterms:modified xsi:type="dcterms:W3CDTF">2022-06-28T15:17:50Z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8f1469a-2c2a-4aee-b92b-090d4c5468ff_Enabled">
    <vt:lpwstr>true</vt:lpwstr>
  </property>
  <property fmtid="{D5CDD505-2E9C-101B-9397-08002B2CF9AE}" pid="3" name="MSIP_Label_38f1469a-2c2a-4aee-b92b-090d4c5468ff_SetDate">
    <vt:lpwstr>2022-02-23T18:16:30Z</vt:lpwstr>
  </property>
  <property fmtid="{D5CDD505-2E9C-101B-9397-08002B2CF9AE}" pid="4" name="MSIP_Label_38f1469a-2c2a-4aee-b92b-090d4c5468ff_Method">
    <vt:lpwstr>Standard</vt:lpwstr>
  </property>
  <property fmtid="{D5CDD505-2E9C-101B-9397-08002B2CF9AE}" pid="5" name="MSIP_Label_38f1469a-2c2a-4aee-b92b-090d4c5468ff_Name">
    <vt:lpwstr>Confidential - Unmarked</vt:lpwstr>
  </property>
  <property fmtid="{D5CDD505-2E9C-101B-9397-08002B2CF9AE}" pid="6" name="MSIP_Label_38f1469a-2c2a-4aee-b92b-090d4c5468ff_SiteId">
    <vt:lpwstr>2a6e6092-73e4-4752-b1a5-477a17f5056d</vt:lpwstr>
  </property>
  <property fmtid="{D5CDD505-2E9C-101B-9397-08002B2CF9AE}" pid="7" name="MSIP_Label_38f1469a-2c2a-4aee-b92b-090d4c5468ff_ActionId">
    <vt:lpwstr>db1bfbef-b67a-4ff8-84e2-f2d39d5fd99e</vt:lpwstr>
  </property>
  <property fmtid="{D5CDD505-2E9C-101B-9397-08002B2CF9AE}" pid="8" name="MSIP_Label_38f1469a-2c2a-4aee-b92b-090d4c5468ff_ContentBits">
    <vt:lpwstr>0</vt:lpwstr>
  </property>
</Properties>
</file>