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341" r:id="rId3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DC"/>
    <a:srgbClr val="00AAD7"/>
    <a:srgbClr val="00A5DC"/>
    <a:srgbClr val="00A5D7"/>
    <a:srgbClr val="00A5D2"/>
    <a:srgbClr val="00AAD8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49526" autoAdjust="0"/>
  </p:normalViewPr>
  <p:slideViewPr>
    <p:cSldViewPr>
      <p:cViewPr varScale="1">
        <p:scale>
          <a:sx n="68" d="100"/>
          <a:sy n="68" d="100"/>
        </p:scale>
        <p:origin x="976" y="48"/>
      </p:cViewPr>
      <p:guideLst>
        <p:guide orient="horz" pos="3158"/>
        <p:guide pos="295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2023AD9-3F59-45C3-9DE4-A0200EFEE78D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A789269-558F-4337-B338-B47D77B06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58775" y="263525"/>
            <a:ext cx="1674813" cy="125571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276355" y="1602737"/>
            <a:ext cx="6762490" cy="727837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97904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9581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6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922" y="6381328"/>
            <a:ext cx="914400" cy="374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j-lt"/>
          <a:ea typeface="Arial Black"/>
          <a:cs typeface="Arial Black"/>
          <a:sym typeface="Arial Black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763360" marR="0" indent="-3061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1200150" marR="0" indent="-28575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1714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21717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2628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30861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35433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4000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11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Listening Traps Solutions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1BAB20B-2DC1-A80B-B184-9A8FA3FC4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549339"/>
              </p:ext>
            </p:extLst>
          </p:nvPr>
        </p:nvGraphicFramePr>
        <p:xfrm>
          <a:off x="503548" y="1196752"/>
          <a:ext cx="8136904" cy="5168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42321226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895757933"/>
                    </a:ext>
                  </a:extLst>
                </a:gridCol>
              </a:tblGrid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1. Comparing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Making mental comparisons of this situation to that, or this person’s circumstances with someone else’s (or your </a:t>
                      </a:r>
                      <a:r>
                        <a:rPr lang="en-CA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own).</a:t>
                      </a: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6876189"/>
                  </a:ext>
                </a:extLst>
              </a:tr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2. Identifying</a:t>
                      </a:r>
                      <a:endParaRPr lang="en-C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6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Everything you hear reminds you of something you have felt, done, or suffered.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1227461"/>
                  </a:ext>
                </a:extLst>
              </a:tr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3. Rehearsing</a:t>
                      </a:r>
                      <a:endParaRPr lang="en-C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4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Listening on the surface, but mentally getting ready for your opportunity to </a:t>
                      </a:r>
                      <a:r>
                        <a:rPr lang="en-CA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interject.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374982"/>
                  </a:ext>
                </a:extLst>
              </a:tr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4. Mind reading</a:t>
                      </a:r>
                      <a:endParaRPr lang="en-C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5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Predicting what someone’s going to say and interrupting or finishing their sentence.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188204"/>
                  </a:ext>
                </a:extLst>
              </a:tr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5. Judging</a:t>
                      </a:r>
                      <a:endParaRPr lang="en-C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3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Making your mind up in advance about a person’s motives, the situation, or their </a:t>
                      </a:r>
                      <a:r>
                        <a:rPr lang="en-CA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character.</a:t>
                      </a: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6961"/>
                  </a:ext>
                </a:extLst>
              </a:tr>
              <a:tr h="850893">
                <a:tc>
                  <a:txBody>
                    <a:bodyPr/>
                    <a:lstStyle/>
                    <a:p>
                      <a:pPr algn="l"/>
                      <a:r>
                        <a:rPr lang="en-CA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6. Fixing</a:t>
                      </a:r>
                      <a:endParaRPr lang="en-C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Thinking of advice, solutions, and plans, </a:t>
                      </a:r>
                      <a:r>
                        <a:rPr lang="en-CA" sz="18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while someone is speaking.</a:t>
                      </a: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35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10034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lour Palette 1 - ESDC-Service Canad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67980</TotalTime>
  <Words>119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Colour Palette 1 - ESDC-Service Canada</vt:lpstr>
      <vt:lpstr>Custom Design</vt:lpstr>
      <vt:lpstr>Listening Traps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It Up Toolkit Skills for Success</dc:title>
  <dc:creator>Heather MacTaggart</dc:creator>
  <cp:lastModifiedBy>May Lay</cp:lastModifiedBy>
  <cp:revision>470</cp:revision>
  <cp:lastPrinted>2021-08-11T20:57:03Z</cp:lastPrinted>
  <dcterms:modified xsi:type="dcterms:W3CDTF">2022-06-28T15:12:54Z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2022-02-23T18:16:30Z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db1bfbef-b67a-4ff8-84e2-f2d39d5fd99e</vt:lpwstr>
  </property>
  <property fmtid="{D5CDD505-2E9C-101B-9397-08002B2CF9AE}" pid="8" name="MSIP_Label_38f1469a-2c2a-4aee-b92b-090d4c5468ff_ContentBits">
    <vt:lpwstr>0</vt:lpwstr>
  </property>
</Properties>
</file>