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5"/>
  </p:notesMasterIdLst>
  <p:handoutMasterIdLst>
    <p:handoutMasterId r:id="rId6"/>
  </p:handoutMasterIdLst>
  <p:sldIdLst>
    <p:sldId id="344" r:id="rId3"/>
    <p:sldId id="340" r:id="rId4"/>
  </p:sldIdLst>
  <p:sldSz cx="9144000" cy="6858000" type="screen4x3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DC"/>
    <a:srgbClr val="00AAD7"/>
    <a:srgbClr val="00A5DC"/>
    <a:srgbClr val="00A5D7"/>
    <a:srgbClr val="00A5D2"/>
    <a:srgbClr val="00AAD8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5" autoAdjust="0"/>
    <p:restoredTop sz="49526" autoAdjust="0"/>
  </p:normalViewPr>
  <p:slideViewPr>
    <p:cSldViewPr>
      <p:cViewPr varScale="1">
        <p:scale>
          <a:sx n="68" d="100"/>
          <a:sy n="68" d="100"/>
        </p:scale>
        <p:origin x="976" y="48"/>
      </p:cViewPr>
      <p:guideLst>
        <p:guide orient="horz" pos="3158"/>
        <p:guide pos="295"/>
      </p:guideLst>
    </p:cSldViewPr>
  </p:slideViewPr>
  <p:outlineViewPr>
    <p:cViewPr>
      <p:scale>
        <a:sx n="33" d="100"/>
        <a:sy n="33" d="100"/>
      </p:scale>
      <p:origin x="0" y="-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86" y="-11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62023AD9-3F59-45C3-9DE4-A0200EFEE78D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0A789269-558F-4337-B338-B47D77B06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58775" y="263525"/>
            <a:ext cx="1674813" cy="125571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276355" y="1602737"/>
            <a:ext cx="6762490" cy="727837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97904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360363" y="263525"/>
            <a:ext cx="1673225" cy="1254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81163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360363" y="263525"/>
            <a:ext cx="1673225" cy="1254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3657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867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  <a:solidFill>
            <a:srgbClr val="59595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1922" y="6381328"/>
            <a:ext cx="914400" cy="3747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j-lt"/>
          <a:ea typeface="Arial Black"/>
          <a:cs typeface="Arial Black"/>
          <a:sym typeface="Arial Black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763360" marR="0" indent="-3061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1200150" marR="0" indent="-28575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1714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21717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2628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30861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35433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4000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42110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1"/>
            <a:ext cx="9144000" cy="706089"/>
          </a:xfrm>
        </p:spPr>
        <p:txBody>
          <a:bodyPr/>
          <a:lstStyle/>
          <a:p>
            <a:r>
              <a:rPr lang="en-US" dirty="0"/>
              <a:t>What Was I Thinking?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CA19A9-CCFB-3A20-EBE6-EC71D972F5A7}"/>
              </a:ext>
            </a:extLst>
          </p:cNvPr>
          <p:cNvSpPr txBox="1"/>
          <p:nvPr/>
        </p:nvSpPr>
        <p:spPr>
          <a:xfrm>
            <a:off x="467544" y="1268760"/>
            <a:ext cx="8208912" cy="4370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“I don’t think I can do this. Maybe I will never be employed.”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“What if I fail—I’ll be a failure.”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“A lot of successful people had failures along the way and 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they still succeed in the end.”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“I can’t do math. I don’t want to try this.”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“This would have been easy if I really had talent.”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“I knew I was too stupid to do this. 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I’m done with this.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This is a waste of time.”</a:t>
            </a:r>
            <a:br>
              <a:rPr lang="en-US" b="0" i="0" u="none" strike="noStrike" baseline="0" dirty="0">
                <a:latin typeface="Comic Sans MS" panose="030F0702030302020204" pitchFamily="66" charset="0"/>
              </a:rPr>
            </a:br>
            <a:endParaRPr kumimoji="0" lang="en-CA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301647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1"/>
            <a:ext cx="9144000" cy="706089"/>
          </a:xfrm>
        </p:spPr>
        <p:txBody>
          <a:bodyPr/>
          <a:lstStyle/>
          <a:p>
            <a:r>
              <a:rPr lang="en-US" dirty="0"/>
              <a:t>What Was I Thinking?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CA19A9-CCFB-3A20-EBE6-EC71D972F5A7}"/>
              </a:ext>
            </a:extLst>
          </p:cNvPr>
          <p:cNvSpPr txBox="1"/>
          <p:nvPr/>
        </p:nvSpPr>
        <p:spPr>
          <a:xfrm>
            <a:off x="467544" y="1207414"/>
            <a:ext cx="8208912" cy="49859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CA" sz="2000" b="0" i="0" u="none" strike="noStrike" baseline="0" dirty="0">
                <a:latin typeface="Comic Sans MS" panose="030F0702030302020204" pitchFamily="66" charset="0"/>
              </a:rPr>
              <a:t>“It’s not my fault. </a:t>
            </a:r>
            <a:br>
              <a:rPr lang="en-CA" sz="2000" b="0" i="0" u="none" strike="noStrike" baseline="0" dirty="0">
                <a:latin typeface="Comic Sans MS" panose="030F0702030302020204" pitchFamily="66" charset="0"/>
              </a:rPr>
            </a:b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It was because you didn’t give me the right information.”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“I’m not sure I can do it now, 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but I think I can learn to do it if I try.”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“You don’t know what you are talking about.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I don’t have to listen to you.”</a:t>
            </a:r>
          </a:p>
          <a:p>
            <a:pPr algn="ctr"/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“Maybe there is something I could do differently that would</a:t>
            </a:r>
            <a:br>
              <a:rPr lang="en-US" sz="2000" b="0" i="0" u="none" strike="noStrike" baseline="0" dirty="0">
                <a:latin typeface="Comic Sans MS" panose="030F0702030302020204" pitchFamily="66" charset="0"/>
              </a:rPr>
            </a:br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help me do better at this.”</a:t>
            </a:r>
          </a:p>
          <a:p>
            <a:pPr algn="ctr"/>
            <a:endParaRPr lang="en-US" sz="20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0" i="0" u="none" strike="noStrike" baseline="0" dirty="0">
                <a:latin typeface="Comic Sans MS" panose="030F0702030302020204" pitchFamily="66" charset="0"/>
              </a:rPr>
              <a:t>“Basketball wasn’t easy for Michael Jordan at first and science wasn’t easy for Thomas Edison when he started. They had to learn and practice and put in tons of effort.”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79412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lour Palette 1 - ESDC-Service Canad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68004</TotalTime>
  <Words>227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Comic Sans MS</vt:lpstr>
      <vt:lpstr>Colour Palette 1 - ESDC-Service Canada</vt:lpstr>
      <vt:lpstr>Custom Design</vt:lpstr>
      <vt:lpstr>What Was I Thinking?</vt:lpstr>
      <vt:lpstr>What Was I Thinking?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It Up Toolkit Skills for Success</dc:title>
  <dc:creator>Heather MacTaggart</dc:creator>
  <cp:lastModifiedBy>May Lay</cp:lastModifiedBy>
  <cp:revision>472</cp:revision>
  <cp:lastPrinted>2021-08-11T20:57:03Z</cp:lastPrinted>
  <dcterms:modified xsi:type="dcterms:W3CDTF">2022-06-28T14:08:11Z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f1469a-2c2a-4aee-b92b-090d4c5468ff_Enabled">
    <vt:lpwstr>true</vt:lpwstr>
  </property>
  <property fmtid="{D5CDD505-2E9C-101B-9397-08002B2CF9AE}" pid="3" name="MSIP_Label_38f1469a-2c2a-4aee-b92b-090d4c5468ff_SetDate">
    <vt:lpwstr>2022-02-23T18:16:30Z</vt:lpwstr>
  </property>
  <property fmtid="{D5CDD505-2E9C-101B-9397-08002B2CF9AE}" pid="4" name="MSIP_Label_38f1469a-2c2a-4aee-b92b-090d4c5468ff_Method">
    <vt:lpwstr>Standard</vt:lpwstr>
  </property>
  <property fmtid="{D5CDD505-2E9C-101B-9397-08002B2CF9AE}" pid="5" name="MSIP_Label_38f1469a-2c2a-4aee-b92b-090d4c5468ff_Name">
    <vt:lpwstr>Confidential - Unmarked</vt:lpwstr>
  </property>
  <property fmtid="{D5CDD505-2E9C-101B-9397-08002B2CF9AE}" pid="6" name="MSIP_Label_38f1469a-2c2a-4aee-b92b-090d4c5468ff_SiteId">
    <vt:lpwstr>2a6e6092-73e4-4752-b1a5-477a17f5056d</vt:lpwstr>
  </property>
  <property fmtid="{D5CDD505-2E9C-101B-9397-08002B2CF9AE}" pid="7" name="MSIP_Label_38f1469a-2c2a-4aee-b92b-090d4c5468ff_ActionId">
    <vt:lpwstr>db1bfbef-b67a-4ff8-84e2-f2d39d5fd99e</vt:lpwstr>
  </property>
  <property fmtid="{D5CDD505-2E9C-101B-9397-08002B2CF9AE}" pid="8" name="MSIP_Label_38f1469a-2c2a-4aee-b92b-090d4c5468ff_ContentBits">
    <vt:lpwstr>0</vt:lpwstr>
  </property>
</Properties>
</file>